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301" r:id="rId3"/>
    <p:sldId id="319" r:id="rId4"/>
    <p:sldId id="320" r:id="rId5"/>
    <p:sldId id="321" r:id="rId6"/>
    <p:sldId id="322" r:id="rId7"/>
    <p:sldId id="323" r:id="rId8"/>
    <p:sldId id="324" r:id="rId9"/>
    <p:sldId id="326" r:id="rId10"/>
    <p:sldId id="325" r:id="rId11"/>
    <p:sldId id="327" r:id="rId12"/>
    <p:sldId id="328" r:id="rId13"/>
    <p:sldId id="329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2023/8/1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2023/8/1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0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221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17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7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5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2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6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9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33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253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2023/8/1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0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2023/8/1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2023/8/1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2023/8/1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2023/8/1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5777068-AE0C-517D-21B9-24F6D4B3940A}"/>
              </a:ext>
            </a:extLst>
          </p:cNvPr>
          <p:cNvSpPr txBox="1"/>
          <p:nvPr/>
        </p:nvSpPr>
        <p:spPr>
          <a:xfrm>
            <a:off x="5324883" y="5216387"/>
            <a:ext cx="153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2022 CVPR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96E85A-AD21-C5C8-CC9C-FF31036457A8}"/>
              </a:ext>
            </a:extLst>
          </p:cNvPr>
          <p:cNvSpPr txBox="1"/>
          <p:nvPr/>
        </p:nvSpPr>
        <p:spPr>
          <a:xfrm>
            <a:off x="9501808" y="579859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蒋拓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2023/08/01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3F7C2-D428-48B1-4397-94CC5763A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59" y="1183094"/>
            <a:ext cx="10664009" cy="266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8C4C21-48EE-5962-5DD7-83F866C6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57" y="1898779"/>
            <a:ext cx="10534726" cy="38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7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458863-99E2-A21B-4CAF-8E503B3A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982" y="985204"/>
            <a:ext cx="5240018" cy="54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6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8093E7-6197-DF5D-FA5E-495DC329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531" y="1420230"/>
            <a:ext cx="7678937" cy="43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1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802DA-33B2-8348-28A7-3BC58E46C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75" y="1564280"/>
            <a:ext cx="5253549" cy="44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2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Abstract</a:t>
            </a:r>
            <a:endParaRPr 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796A4C-FAAE-C0D9-9798-F1075C0255C8}"/>
              </a:ext>
            </a:extLst>
          </p:cNvPr>
          <p:cNvSpPr txBox="1"/>
          <p:nvPr/>
        </p:nvSpPr>
        <p:spPr>
          <a:xfrm>
            <a:off x="1213328" y="1408669"/>
            <a:ext cx="49774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利用有限的数据训练生成对抗网络很难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用少量样本将一个大规模源域上训练好的</a:t>
            </a:r>
            <a:r>
              <a:rPr lang="en-US" altLang="zh-CN" dirty="0">
                <a:solidFill>
                  <a:schemeClr val="bg1"/>
                </a:solidFill>
              </a:rPr>
              <a:t>GAN</a:t>
            </a:r>
            <a:r>
              <a:rPr lang="zh-CN" altLang="en-US" dirty="0">
                <a:solidFill>
                  <a:schemeClr val="bg1"/>
                </a:solidFill>
              </a:rPr>
              <a:t>去适应目标域，可行，但在极少数样本（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）的情况下效果很差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提出松弛空间结构对齐（</a:t>
            </a:r>
            <a:r>
              <a:rPr lang="en-US" altLang="zh-CN" dirty="0">
                <a:solidFill>
                  <a:schemeClr val="bg1"/>
                </a:solidFill>
              </a:rPr>
              <a:t>relaxed spatial structural alignment. RSSA</a:t>
            </a:r>
            <a:r>
              <a:rPr lang="zh-CN" altLang="en-US" dirty="0">
                <a:solidFill>
                  <a:schemeClr val="bg1"/>
                </a:solidFill>
              </a:rPr>
              <a:t>）去校准模型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提出跨域空间结构一致性损失</a:t>
            </a:r>
            <a:r>
              <a:rPr lang="en-US" altLang="zh-CN" dirty="0">
                <a:solidFill>
                  <a:schemeClr val="bg1"/>
                </a:solidFill>
              </a:rPr>
              <a:t>(cross-domain spatial structural consistency loss)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1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explanation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480DB8-503F-829D-2EEE-B7BDE4F6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23" y="1405393"/>
            <a:ext cx="6721422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5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architecture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F98D15-932D-3D1D-BA82-FEE3CC0AA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277" y="1259633"/>
            <a:ext cx="6855120" cy="46036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DE58C4-5343-5413-62D8-D60F3D56A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06" y="6034844"/>
            <a:ext cx="4061812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Self-correlation consistency loss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044AE9-CD45-DCBC-E100-71B05F18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03" y="1420216"/>
            <a:ext cx="6362262" cy="34483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58F9E3-9635-57AB-3E75-EBB1B9F1E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10" y="5199080"/>
            <a:ext cx="4000847" cy="4343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899B9A-78B5-93AC-6DC4-CF56CA4D4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747" y="5824042"/>
            <a:ext cx="5690574" cy="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3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Disturbance correlation consistency loss.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A91E56-081D-C9F3-D0DC-AABD7CAB2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37" y="1040743"/>
            <a:ext cx="6850974" cy="37874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36866A-913E-670C-15B1-DB66A38F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37" y="5000935"/>
            <a:ext cx="6701114" cy="5336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09CC1F-FAFD-B48F-CD6C-6050B7E6A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934" y="5563903"/>
            <a:ext cx="5288642" cy="5797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FA7692-E44E-A35B-FB9F-785C65EA9B20}"/>
              </a:ext>
            </a:extLst>
          </p:cNvPr>
          <p:cNvSpPr txBox="1"/>
          <p:nvPr/>
        </p:nvSpPr>
        <p:spPr>
          <a:xfrm>
            <a:off x="503853" y="1498168"/>
            <a:ext cx="3041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Djkl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衡量从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Z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中取出的任意两个向量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Zj,Zk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在生成器中第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层特征图的差异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m,n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是（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x,y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）附近的一块小区域。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CFA990-B0A9-BD6D-6B85-0001C27B2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364" y="6172981"/>
            <a:ext cx="3185436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Examples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70E101-095B-8AFE-9D3D-CB7D4EA77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01" y="1437032"/>
            <a:ext cx="8436071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1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Structural consistency score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B74C06-C8B6-DBE4-DF2F-63039952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23" y="1933666"/>
            <a:ext cx="4000847" cy="6020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C712CD-95FB-8F41-9EB2-7AED307AC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598" y="3162277"/>
            <a:ext cx="4023709" cy="5334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B38BD5-14BB-EF99-4026-EABA4D9BB7BF}"/>
              </a:ext>
            </a:extLst>
          </p:cNvPr>
          <p:cNvSpPr txBox="1"/>
          <p:nvPr/>
        </p:nvSpPr>
        <p:spPr>
          <a:xfrm>
            <a:off x="774441" y="1604865"/>
            <a:ext cx="3676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 </a:t>
            </a:r>
            <a:r>
              <a:rPr lang="zh-CN" altLang="en-US" dirty="0">
                <a:solidFill>
                  <a:schemeClr val="bg1"/>
                </a:solidFill>
              </a:rPr>
              <a:t>代表</a:t>
            </a:r>
            <a:r>
              <a:rPr lang="en-US" altLang="zh-CN" dirty="0">
                <a:solidFill>
                  <a:schemeClr val="bg1"/>
                </a:solidFill>
              </a:rPr>
              <a:t>Holistically-nested edge detection</a:t>
            </a:r>
            <a:r>
              <a:rPr lang="zh-CN" altLang="en-US" dirty="0">
                <a:solidFill>
                  <a:schemeClr val="bg1"/>
                </a:solidFill>
              </a:rPr>
              <a:t>方法，是一种边缘检测方法，于</a:t>
            </a:r>
            <a:r>
              <a:rPr lang="en-US" altLang="zh-CN" dirty="0">
                <a:solidFill>
                  <a:schemeClr val="bg1"/>
                </a:solidFill>
              </a:rPr>
              <a:t>2015</a:t>
            </a:r>
            <a:r>
              <a:rPr lang="zh-CN" altLang="en-US" dirty="0">
                <a:solidFill>
                  <a:schemeClr val="bg1"/>
                </a:solidFill>
              </a:rPr>
              <a:t>年提出并发表在</a:t>
            </a:r>
            <a:r>
              <a:rPr lang="en-US" altLang="zh-CN" dirty="0">
                <a:solidFill>
                  <a:schemeClr val="bg1"/>
                </a:solidFill>
              </a:rPr>
              <a:t>ICCV</a:t>
            </a:r>
            <a:r>
              <a:rPr lang="zh-CN" altLang="en-US" dirty="0">
                <a:solidFill>
                  <a:schemeClr val="bg1"/>
                </a:solidFill>
              </a:rPr>
              <a:t>上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pt-BR" altLang="zh-CN" dirty="0">
                <a:solidFill>
                  <a:schemeClr val="bg1"/>
                </a:solidFill>
              </a:rPr>
              <a:t>H(xt) ∩ H(xs) </a:t>
            </a:r>
            <a:r>
              <a:rPr lang="zh-CN" altLang="en-US" dirty="0">
                <a:solidFill>
                  <a:schemeClr val="bg1"/>
                </a:solidFill>
              </a:rPr>
              <a:t>表示</a:t>
            </a:r>
            <a:r>
              <a:rPr lang="en-US" altLang="zh-CN" dirty="0">
                <a:solidFill>
                  <a:schemeClr val="bg1"/>
                </a:solidFill>
              </a:rPr>
              <a:t>H(</a:t>
            </a:r>
            <a:r>
              <a:rPr lang="en-US" altLang="zh-CN" dirty="0" err="1">
                <a:solidFill>
                  <a:schemeClr val="bg1"/>
                </a:solidFill>
              </a:rPr>
              <a:t>xt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H(</a:t>
            </a:r>
            <a:r>
              <a:rPr lang="en-US" altLang="zh-CN" dirty="0" err="1">
                <a:solidFill>
                  <a:schemeClr val="bg1"/>
                </a:solidFill>
              </a:rPr>
              <a:t>xs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的内积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|H(</a:t>
            </a:r>
            <a:r>
              <a:rPr lang="en-US" altLang="zh-CN" dirty="0" err="1">
                <a:solidFill>
                  <a:schemeClr val="bg1"/>
                </a:solidFill>
              </a:rPr>
              <a:t>Xt</a:t>
            </a:r>
            <a:r>
              <a:rPr lang="en-US" altLang="zh-CN" dirty="0">
                <a:solidFill>
                  <a:schemeClr val="bg1"/>
                </a:solidFill>
              </a:rPr>
              <a:t>)|</a:t>
            </a:r>
            <a:r>
              <a:rPr lang="zh-CN" altLang="en-US" dirty="0">
                <a:solidFill>
                  <a:schemeClr val="bg1"/>
                </a:solidFill>
              </a:rPr>
              <a:t>表示矩阵逐像素平方和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68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31399"/>
            <a:ext cx="10523531" cy="583800"/>
          </a:xfrm>
        </p:spPr>
        <p:txBody>
          <a:bodyPr rtlCol="0"/>
          <a:lstStyle/>
          <a:p>
            <a:pPr rtl="0"/>
            <a:r>
              <a:rPr lang="en-US" altLang="zh-CN" dirty="0"/>
              <a:t>results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FC0CBF-52BA-3B65-3E8E-D34B17125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16" y="1973454"/>
            <a:ext cx="8397968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94754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{F5C0BF69-2801-4C70-B8A8-9326FA9948F3}tf78318446_win32</Template>
  <TotalTime>12173</TotalTime>
  <Words>217</Words>
  <Application>Microsoft Office PowerPoint</Application>
  <PresentationFormat>宽屏</PresentationFormat>
  <Paragraphs>55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Meiryo UI</vt:lpstr>
      <vt:lpstr>Microsoft YaHei UI</vt:lpstr>
      <vt:lpstr>SimSun</vt:lpstr>
      <vt:lpstr>Arial</vt:lpstr>
      <vt:lpstr>Calibri</vt:lpstr>
      <vt:lpstr>Bold Tech</vt:lpstr>
      <vt:lpstr>PowerPoint 演示文稿</vt:lpstr>
      <vt:lpstr>Abstract</vt:lpstr>
      <vt:lpstr>explanation</vt:lpstr>
      <vt:lpstr>architecture</vt:lpstr>
      <vt:lpstr>Self-correlation consistency loss</vt:lpstr>
      <vt:lpstr>Disturbance correlation consistency loss.</vt:lpstr>
      <vt:lpstr>Examples</vt:lpstr>
      <vt:lpstr>Structural consistency score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蒋 拓</dc:creator>
  <cp:lastModifiedBy>蒋 拓</cp:lastModifiedBy>
  <cp:revision>585</cp:revision>
  <dcterms:created xsi:type="dcterms:W3CDTF">2022-09-22T16:54:07Z</dcterms:created>
  <dcterms:modified xsi:type="dcterms:W3CDTF">2023-08-01T01:03:37Z</dcterms:modified>
</cp:coreProperties>
</file>